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Assignment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/>
        <p:txBody>
          <a:bodyPr/>
          <a:p>
            <a:r>
              <a:t>Assignment for creating ppt using pptx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1</a:t>
            </a:r>
          </a:p>
        </p:txBody>
      </p:sp>
      <p:pic>
        <p:nvPicPr>
          <p:cNvPr id="4" name="Picture 3" descr="output1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377440"/>
            <a:ext cx="2743200" cy="412577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2</a:t>
            </a:r>
          </a:p>
        </p:txBody>
      </p:sp>
      <p:pic>
        <p:nvPicPr>
          <p:cNvPr id="4" name="Picture 3" descr="output2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377440"/>
            <a:ext cx="2743200" cy="411518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3</a:t>
            </a:r>
          </a:p>
        </p:txBody>
      </p:sp>
      <p:pic>
        <p:nvPicPr>
          <p:cNvPr id="4" name="Picture 3" descr="output3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377440"/>
            <a:ext cx="2743200" cy="183123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4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4</a:t>
            </a:r>
          </a:p>
        </p:txBody>
      </p:sp>
      <p:pic>
        <p:nvPicPr>
          <p:cNvPr id="4" name="Picture 3" descr="output4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377440"/>
            <a:ext cx="2743200" cy="4114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Sample Title 5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t>Sample Subtitle 5</a:t>
            </a:r>
          </a:p>
        </p:txBody>
      </p:sp>
      <p:pic>
        <p:nvPicPr>
          <p:cNvPr id="4" name="Picture 3" descr="output5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2377440"/>
            <a:ext cx="2743200" cy="1831489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